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8"/>
  </p:notesMasterIdLst>
  <p:handoutMasterIdLst>
    <p:handoutMasterId r:id="rId6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autoAdjust="0"/>
    <p:restoredTop sz="65330" autoAdjust="0"/>
  </p:normalViewPr>
  <p:slideViewPr>
    <p:cSldViewPr snapToGrid="0">
      <p:cViewPr varScale="1">
        <p:scale>
          <a:sx n="28" d="100"/>
          <a:sy n="28" d="100"/>
        </p:scale>
        <p:origin x="640" y="2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notesMaster" Target="notesMasters/notesMaster1.xml"/><Relationship Id="rId7" Type="http://schemas.openxmlformats.org/officeDocument/2006/relationships/slide" Target="slides/slide2.xml"/><Relationship Id="rId71"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a:t>
            </a:r>
            <a:r>
              <a:rPr lang="en-US" smtClean="0"/>
              <a:t>other these </a:t>
            </a:r>
            <a:r>
              <a:rPr lang="en-US" dirty="0" smtClean="0"/>
              <a:t>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3" Type="http://schemas.openxmlformats.org/officeDocument/2006/relationships/hyperlink" Target="https://docs.chef.io/resource_remote_file.html" TargetMode="External"/><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3" Type="http://schemas.openxmlformats.org/officeDocument/2006/relationships/hyperlink" Target="https://docs.chef.io/resource_cookbook_file.html" TargetMode="External"/><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hyperlink" Target="https://docs.chef.io/resource_template.html" TargetMode="External"/><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3" Type="http://schemas.openxmlformats.org/officeDocument/2006/relationships/hyperlink" Target="https://docs.chef.io/resource_template.html#using-templates" TargetMode="External"/><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s://docs.chef.io/templates.html#variables" TargetMode="External"/><Relationship Id="rId2" Type="http://schemas.openxmlformats.org/officeDocument/2006/relationships/notesSlide" Target="../notesSlides/notesSlide28.xml"/><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9.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9.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Courier New" panose="02070309020205020404" pitchFamily="49" charset="0"/>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617008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40187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    &lt;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smtClean="0"/>
              <a:t>[</a:t>
            </a:r>
            <a:r>
              <a:rPr lang="uk-UA" dirty="0" smtClean="0"/>
              <a:t>'</a:t>
            </a:r>
            <a:r>
              <a:rPr lang="en-US" dirty="0" err="1" smtClean="0"/>
              <a:t>ipaddress</a:t>
            </a:r>
            <a:r>
              <a:rPr lang="uk-UA" dirty="0" smtClean="0"/>
              <a:t>'</a:t>
            </a:r>
            <a:r>
              <a:rPr lang="en-US" dirty="0" smtClean="0"/>
              <a:t>]}&lt;/h2&gt;</a:t>
            </a:r>
            <a:endParaRPr lang="en-US" dirty="0"/>
          </a:p>
          <a:p>
            <a:r>
              <a:rPr lang="en-US" dirty="0" smtClean="0"/>
              <a:t>&lt;h2&gt;HOSTNAME </a:t>
            </a:r>
            <a:r>
              <a:rPr lang="en-US" dirty="0"/>
              <a:t>: #{node</a:t>
            </a:r>
            <a:r>
              <a:rPr lang="en-US" dirty="0" smtClean="0"/>
              <a:t>[</a:t>
            </a:r>
            <a:r>
              <a:rPr lang="uk-UA" dirty="0" smtClean="0"/>
              <a:t>'</a:t>
            </a:r>
            <a:r>
              <a:rPr lang="en-US" dirty="0" smtClean="0"/>
              <a:t>hostname</a:t>
            </a:r>
            <a:r>
              <a:rPr lang="uk-UA" dirty="0" smtClean="0"/>
              <a:t>'</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smtClean="0"/>
              <a:t>apache2</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smtClean="0"/>
              <a:t>apache2</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smtClean="0"/>
              <a:t>????????????????????</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err="1" smtClean="0"/>
              <a:t>index.html.erb</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a:t>[2015-09-16T14:18:05+00:00]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a:t>[2015-09-16T14:18:09+00:00] WARN: Cloning resource attributes for service[httpd] from prior resource (CHEF-3694)</a:t>
            </a:r>
          </a:p>
          <a:p>
            <a:r>
              <a:rPr lang="en-US" sz="2200" dirty="0"/>
              <a:t>[2015-09-16T14:18:09+00:00] WARN: Previous service[httpd]: /root/.chef/local-mode-cache/cache/cookbooks/apache/recipes/server.rb:8:in `</a:t>
            </a:r>
            <a:r>
              <a:rPr lang="en-US" sz="2200" dirty="0" err="1"/>
              <a:t>from_file</a:t>
            </a:r>
            <a:r>
              <a:rPr lang="en-US" sz="2200" dirty="0"/>
              <a:t>'</a:t>
            </a:r>
          </a:p>
          <a:p>
            <a:r>
              <a:rPr lang="en-US" sz="2200" dirty="0"/>
              <a:t>[2015-09-16T14:18:09+00:00]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test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 </a:t>
            </a:r>
            <a:r>
              <a:rPr lang="en-US" dirty="0" err="1" smtClean="0"/>
              <a:t>receipe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822522"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8339314"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15756</TotalTime>
  <Words>5488</Words>
  <Application>Microsoft Office PowerPoint</Application>
  <PresentationFormat>Custom</PresentationFormat>
  <Paragraphs>741</Paragraphs>
  <Slides>62</Slides>
  <Notes>62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62</vt:i4>
      </vt:variant>
    </vt:vector>
  </HeadingPairs>
  <TitlesOfParts>
    <vt:vector size="67" baseType="lpstr">
      <vt:lpstr>Arial</vt:lpstr>
      <vt:lpstr>Courier New</vt:lpstr>
      <vt:lpstr>Gill Sans MT</vt:lpstr>
      <vt:lpstr>Wingdings</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cookbook_file's Source Match Up</vt:lpstr>
      <vt:lpstr>Template</vt:lpstr>
      <vt:lpstr>Template File's Source Matches Up</vt:lpstr>
      <vt:lpstr>Template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2013</cp:revision>
  <cp:lastPrinted>2015-02-07T23:49:10Z</cp:lastPrinted>
  <dcterms:created xsi:type="dcterms:W3CDTF">2012-09-13T17:36:07Z</dcterms:created>
  <dcterms:modified xsi:type="dcterms:W3CDTF">2015-10-28T14:59:42Z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